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70" r:id="rId5"/>
    <p:sldId id="271" r:id="rId6"/>
    <p:sldId id="258" r:id="rId7"/>
    <p:sldId id="257" r:id="rId8"/>
    <p:sldId id="259" r:id="rId9"/>
    <p:sldId id="260" r:id="rId10"/>
    <p:sldId id="288" r:id="rId11"/>
    <p:sldId id="261" r:id="rId12"/>
    <p:sldId id="262" r:id="rId13"/>
    <p:sldId id="263" r:id="rId14"/>
    <p:sldId id="297" r:id="rId15"/>
    <p:sldId id="298" r:id="rId16"/>
    <p:sldId id="264" r:id="rId17"/>
    <p:sldId id="265" r:id="rId18"/>
    <p:sldId id="266" r:id="rId19"/>
    <p:sldId id="267" r:id="rId20"/>
    <p:sldId id="292" r:id="rId21"/>
    <p:sldId id="269" r:id="rId22"/>
    <p:sldId id="272" r:id="rId23"/>
    <p:sldId id="276" r:id="rId24"/>
    <p:sldId id="273" r:id="rId25"/>
    <p:sldId id="274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290" r:id="rId40"/>
    <p:sldId id="291" r:id="rId41"/>
    <p:sldId id="295" r:id="rId42"/>
    <p:sldId id="296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554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293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46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815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3967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202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3175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2637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32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13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175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76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469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841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099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81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338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C229-FF94-43DD-8357-4E9F0F0AD92A}" type="datetimeFigureOut">
              <a:rPr lang="tr-TR" smtClean="0"/>
              <a:t>27.09.2021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9940-1F96-4871-A361-5E300C79C1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7392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2D9C39-8F95-4514-9617-3CA4513CF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0093"/>
            <a:ext cx="11804904" cy="1825096"/>
          </a:xfrm>
        </p:spPr>
        <p:txBody>
          <a:bodyPr>
            <a:normAutofit/>
          </a:bodyPr>
          <a:lstStyle/>
          <a:p>
            <a:r>
              <a:rPr lang="tr-TR" sz="5400" dirty="0"/>
              <a:t>  VETERİNER HEKİM YÖNETİM SİSTEMİ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27F5BBD-40F6-4432-A9DE-EC85FD7B1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12" y="2743200"/>
            <a:ext cx="11731752" cy="758952"/>
          </a:xfrm>
        </p:spPr>
        <p:txBody>
          <a:bodyPr/>
          <a:lstStyle/>
          <a:p>
            <a:r>
              <a:rPr lang="tr-TR" dirty="0"/>
              <a:t>                                        ALPER YILMAZ  -  REZZAN IŞIK  -  FERHAT YILDIRIM </a:t>
            </a:r>
          </a:p>
        </p:txBody>
      </p:sp>
    </p:spTree>
    <p:extLst>
      <p:ext uri="{BB962C8B-B14F-4D97-AF65-F5344CB8AC3E}">
        <p14:creationId xmlns:p14="http://schemas.microsoft.com/office/powerpoint/2010/main" val="110883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161F3FC-38B9-439E-BFA5-6BAEBE0E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1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274944C4-D08C-4A3C-8E60-A863A68D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399627"/>
            <a:ext cx="5953956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6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DC3FA3-F964-496F-BE94-DF455FAA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18" y="80792"/>
            <a:ext cx="1740763" cy="1293028"/>
          </a:xfrm>
        </p:spPr>
        <p:txBody>
          <a:bodyPr/>
          <a:lstStyle/>
          <a:p>
            <a:r>
              <a:rPr lang="tr-TR" dirty="0"/>
              <a:t>kasa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DA49A1-FE6C-4A89-A3CE-4EB627C2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56444"/>
            <a:ext cx="10820400" cy="5162242"/>
          </a:xfrm>
        </p:spPr>
        <p:txBody>
          <a:bodyPr/>
          <a:lstStyle/>
          <a:p>
            <a:r>
              <a:rPr lang="tr-TR" dirty="0"/>
              <a:t>Kasa, para hareketlerini tutmaktadır.</a:t>
            </a:r>
          </a:p>
          <a:p>
            <a:r>
              <a:rPr lang="tr-TR" dirty="0"/>
              <a:t>Müşteriler üzerinden hareketler işlem tarihi ve açıklama ile tanımlanabilir.</a:t>
            </a:r>
          </a:p>
          <a:p>
            <a:r>
              <a:rPr lang="tr-TR" dirty="0"/>
              <a:t>Kasaya para girişi ve çıkışı birer tane buton vasıtasıyla açılan formlardan açıklama, işlem tarihi ve tutar ile kayıt altına alınabilmektedir.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5689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59C7A5-85EC-423C-8FB1-8FF11467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70"/>
            <a:ext cx="12192000" cy="57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9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E8F07F-2FF5-47E3-9FB3-61A3A43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-7199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Randevu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59FC8C-51CA-485B-8097-A8A94D3D4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8586"/>
            <a:ext cx="10820400" cy="5100099"/>
          </a:xfrm>
        </p:spPr>
        <p:txBody>
          <a:bodyPr/>
          <a:lstStyle/>
          <a:p>
            <a:r>
              <a:rPr lang="tr-TR" dirty="0"/>
              <a:t>Takvim aracılığıyla randevu kaydı yapılabilir. İstenen gün içerisinde fareye sol tıklayıp aşağı doğru kaydırılarak istenen saat aralığında başlık ve konum eklenerek randevu kaydı geçilebilir.</a:t>
            </a:r>
          </a:p>
        </p:txBody>
      </p:sp>
    </p:spTree>
    <p:extLst>
      <p:ext uri="{BB962C8B-B14F-4D97-AF65-F5344CB8AC3E}">
        <p14:creationId xmlns:p14="http://schemas.microsoft.com/office/powerpoint/2010/main" val="61614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96087F5-83BE-4F67-BE1A-A17AA026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90"/>
            <a:ext cx="12192000" cy="57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2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D5013F9-B5C6-41D5-AB51-87A5A6D6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156970"/>
            <a:ext cx="5953956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38106C9-CCC4-479A-83E9-3E270E08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1156970"/>
            <a:ext cx="596348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FEB2A5-0946-4564-B328-39217DFD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649" y="0"/>
            <a:ext cx="3196701" cy="1293028"/>
          </a:xfrm>
        </p:spPr>
        <p:txBody>
          <a:bodyPr/>
          <a:lstStyle/>
          <a:p>
            <a:r>
              <a:rPr lang="tr-TR" dirty="0"/>
              <a:t>Müşteriler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22FE3E-1526-473D-B0EA-521846187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9710"/>
            <a:ext cx="10820400" cy="5108976"/>
          </a:xfrm>
        </p:spPr>
        <p:txBody>
          <a:bodyPr/>
          <a:lstStyle/>
          <a:p>
            <a:r>
              <a:rPr lang="tr-TR" dirty="0"/>
              <a:t>Müşteri kısmında, müşteriler evcil hayvanlarıyla birlikte eklenmektedir fakat önce müşteri eklenmelidir.</a:t>
            </a:r>
          </a:p>
          <a:p>
            <a:r>
              <a:rPr lang="tr-TR" dirty="0"/>
              <a:t>Kayıtlı müşteriler ayrı bir bölümde listelenmektedir. Başka bir bölümde ise listenin içinden arama yapılabilmektedir.</a:t>
            </a:r>
          </a:p>
          <a:p>
            <a:r>
              <a:rPr lang="tr-TR" dirty="0"/>
              <a:t>Müşterilerin evcil hayvanlarıyla birlikte profillerinin olduğu ayrı bir sayfa vardır. Müşteri listesindeki Profile Git butonuyla gidilebilir. Evcil hayvanlarının da tedavi türü, bulgular ve </a:t>
            </a:r>
            <a:r>
              <a:rPr lang="tr-TR" dirty="0" err="1"/>
              <a:t>labaratuvar</a:t>
            </a:r>
            <a:r>
              <a:rPr lang="tr-TR" dirty="0"/>
              <a:t> sonuçlarının yer aldığı bir profil de mevcuttur.</a:t>
            </a:r>
          </a:p>
        </p:txBody>
      </p:sp>
    </p:spTree>
    <p:extLst>
      <p:ext uri="{BB962C8B-B14F-4D97-AF65-F5344CB8AC3E}">
        <p14:creationId xmlns:p14="http://schemas.microsoft.com/office/powerpoint/2010/main" val="42083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DA7E9F4-F4DC-4707-A789-5F200CA8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796"/>
            <a:ext cx="12192000" cy="5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57650B-7F3A-47C7-AFB9-60E03075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926" y="1"/>
            <a:ext cx="2393642" cy="1029810"/>
          </a:xfrm>
        </p:spPr>
        <p:txBody>
          <a:bodyPr>
            <a:normAutofit fontScale="90000"/>
          </a:bodyPr>
          <a:lstStyle/>
          <a:p>
            <a:pPr algn="l"/>
            <a:r>
              <a:rPr lang="tr-TR" dirty="0"/>
              <a:t>Giriş Yap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227D9E-D4B4-49B3-92D3-8ECAB0D67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29811"/>
            <a:ext cx="10820400" cy="1669001"/>
          </a:xfrm>
        </p:spPr>
        <p:txBody>
          <a:bodyPr>
            <a:normAutofit lnSpcReduction="10000"/>
          </a:bodyPr>
          <a:lstStyle/>
          <a:p>
            <a:r>
              <a:rPr lang="tr-TR" dirty="0"/>
              <a:t>Spring Security ile korunan sistemde giriş yapan kişiler yetkileri dahilinde sayfalara erişebilirler.</a:t>
            </a:r>
          </a:p>
          <a:p>
            <a:r>
              <a:rPr lang="tr-TR" dirty="0"/>
              <a:t>Oturum kapatmak için sağ üst kısımda bir buton bulunmaktadır. Sisteme giriş yapıldığında her sayfadan direkt olarak çıkış yapılabilir. Oturum kapatıldığında güvenli çıkış yapılmış olur.</a:t>
            </a:r>
          </a:p>
        </p:txBody>
      </p:sp>
    </p:spTree>
    <p:extLst>
      <p:ext uri="{BB962C8B-B14F-4D97-AF65-F5344CB8AC3E}">
        <p14:creationId xmlns:p14="http://schemas.microsoft.com/office/powerpoint/2010/main" val="2787201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37542D1-224A-4B7B-982C-7437052B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269"/>
            <a:ext cx="12192000" cy="46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992C2F-9782-499A-A7DE-8BF1AC74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70"/>
            <a:ext cx="12192000" cy="57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F2E86F5-C07A-4441-96D3-3C46E32E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4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455448-10BA-4A56-8C87-941FEC55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166"/>
            <a:ext cx="12192000" cy="57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B1DC7E-FA2F-40A9-98D3-979A8E7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221" y="0"/>
            <a:ext cx="4277557" cy="1293028"/>
          </a:xfrm>
        </p:spPr>
        <p:txBody>
          <a:bodyPr/>
          <a:lstStyle/>
          <a:p>
            <a:pPr algn="l"/>
            <a:r>
              <a:rPr lang="tr-TR" dirty="0"/>
              <a:t>Yönetim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951AA5-087C-4556-AE70-61319857F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6040"/>
            <a:ext cx="10820400" cy="4842646"/>
          </a:xfrm>
        </p:spPr>
        <p:txBody>
          <a:bodyPr/>
          <a:lstStyle/>
          <a:p>
            <a:r>
              <a:rPr lang="tr-TR" dirty="0"/>
              <a:t> Yönetim ekranı sisteme giriş yapılınca açılan ilk ekrandır. </a:t>
            </a:r>
          </a:p>
          <a:p>
            <a:r>
              <a:rPr lang="tr-TR" dirty="0"/>
              <a:t>Genel anlamda önemli istatistikleri ve son randevuları gösterir.</a:t>
            </a:r>
          </a:p>
        </p:txBody>
      </p:sp>
    </p:spTree>
    <p:extLst>
      <p:ext uri="{BB962C8B-B14F-4D97-AF65-F5344CB8AC3E}">
        <p14:creationId xmlns:p14="http://schemas.microsoft.com/office/powerpoint/2010/main" val="1670596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08C59E3-3ECE-4C75-8A82-949A76D2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6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EC5F6D-9356-4F82-9650-FB11EEDA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0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Ürünler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2E6689-1E0E-4A01-B999-63CF85AD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74198"/>
            <a:ext cx="10820400" cy="5144487"/>
          </a:xfrm>
        </p:spPr>
        <p:txBody>
          <a:bodyPr/>
          <a:lstStyle/>
          <a:p>
            <a:r>
              <a:rPr lang="tr-TR" dirty="0"/>
              <a:t>Ürünlerin bulunduğu kısımdır. Satış ekranındaki ürün listesinin tümü buradadır. Ürün satışı yapılmadan önce ürün buraya eklenmek zorundadır.</a:t>
            </a:r>
          </a:p>
          <a:p>
            <a:r>
              <a:rPr lang="tr-TR" dirty="0"/>
              <a:t>Ürün ekleme işlemi üst tarafta bulunan buton vasıtasıyla yapılabilmektedir.</a:t>
            </a:r>
          </a:p>
          <a:p>
            <a:r>
              <a:rPr lang="tr-TR" dirty="0"/>
              <a:t>Ürünlerin, ürün barkodu, kodu, tipi ve fiyatı gibi bilgilerin görüntülendiği bir profil de vardır.</a:t>
            </a:r>
          </a:p>
          <a:p>
            <a:r>
              <a:rPr lang="tr-TR" dirty="0"/>
              <a:t>Depo hareketlerine de tek butonla gidilebilmektedir.</a:t>
            </a:r>
          </a:p>
        </p:txBody>
      </p:sp>
    </p:spTree>
    <p:extLst>
      <p:ext uri="{BB962C8B-B14F-4D97-AF65-F5344CB8AC3E}">
        <p14:creationId xmlns:p14="http://schemas.microsoft.com/office/powerpoint/2010/main" val="411242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4E4280F-CC2D-4A30-ABAA-F2918A3E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96B1A0E-4D84-480B-8EBC-7C8CFB8C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002"/>
            <a:ext cx="12192000" cy="57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6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654EEED-1BF1-431D-8A1D-C0EFDF40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DB66C88-66E1-4580-A40E-74C66247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325"/>
            <a:ext cx="1219200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4B536E6-4BB6-4561-BFA6-032BC72AC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8" y="1452286"/>
            <a:ext cx="5934903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30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13081F-B47F-4C4F-87BA-3008ED52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-141149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kullanıcı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7AC7DC-A09D-415F-8FEE-778D825AC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3278"/>
            <a:ext cx="10820400" cy="5295407"/>
          </a:xfrm>
        </p:spPr>
        <p:txBody>
          <a:bodyPr/>
          <a:lstStyle/>
          <a:p>
            <a:r>
              <a:rPr lang="tr-TR" dirty="0"/>
              <a:t>Sistemi kullanacak kişilerin kayıt edildiği formdur.</a:t>
            </a:r>
          </a:p>
          <a:p>
            <a:r>
              <a:rPr lang="tr-TR" dirty="0"/>
              <a:t>Buradaki bölüme sınırlı seviyede erişim vardır. Her türden kullanıcı, yeni bir kullanıcı ekleyemez.</a:t>
            </a:r>
          </a:p>
        </p:txBody>
      </p:sp>
    </p:spTree>
    <p:extLst>
      <p:ext uri="{BB962C8B-B14F-4D97-AF65-F5344CB8AC3E}">
        <p14:creationId xmlns:p14="http://schemas.microsoft.com/office/powerpoint/2010/main" val="91114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EEEB94-0FD5-4646-9F80-124CCFDF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379"/>
            <a:ext cx="12192000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FFC214-2FAD-4A9F-A575-E94CEB78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0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Satışlar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2F2CFC-6D62-4CA1-B123-19365910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3028"/>
            <a:ext cx="10820400" cy="4925657"/>
          </a:xfrm>
        </p:spPr>
        <p:txBody>
          <a:bodyPr/>
          <a:lstStyle/>
          <a:p>
            <a:r>
              <a:rPr lang="tr-TR" dirty="0"/>
              <a:t>Müşteriye ürün satışının yapıldığı yerdir. Müşteriler ve ürünler var olan listelerden gelir yoksa eklenmek zorundadır.</a:t>
            </a:r>
          </a:p>
          <a:p>
            <a:r>
              <a:rPr lang="tr-TR" dirty="0"/>
              <a:t>Fiş numarası, satışı tamamla butonuna basılasıya kadar sabit kalır.</a:t>
            </a:r>
          </a:p>
          <a:p>
            <a:r>
              <a:rPr lang="tr-TR" dirty="0"/>
              <a:t>Siparişler ise </a:t>
            </a:r>
            <a:r>
              <a:rPr lang="tr-TR" dirty="0" err="1"/>
              <a:t>modal</a:t>
            </a:r>
            <a:r>
              <a:rPr lang="tr-TR" dirty="0"/>
              <a:t> üstünden eklenir.</a:t>
            </a:r>
          </a:p>
        </p:txBody>
      </p:sp>
    </p:spTree>
    <p:extLst>
      <p:ext uri="{BB962C8B-B14F-4D97-AF65-F5344CB8AC3E}">
        <p14:creationId xmlns:p14="http://schemas.microsoft.com/office/powerpoint/2010/main" val="1602600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D99ED28-32FC-450D-A84F-C3AA34AB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12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7D27849-319E-4249-B780-5C5F908D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654"/>
            <a:ext cx="12192000" cy="49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B371BE-321E-4DF9-969E-8C7A0EFF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132" y="-7199"/>
            <a:ext cx="1615736" cy="1293028"/>
          </a:xfrm>
        </p:spPr>
        <p:txBody>
          <a:bodyPr/>
          <a:lstStyle/>
          <a:p>
            <a:pPr algn="l"/>
            <a:r>
              <a:rPr lang="tr-TR" dirty="0"/>
              <a:t>depo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43C107-48F7-479A-8719-D5BC1AA0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5830"/>
            <a:ext cx="10820400" cy="4932856"/>
          </a:xfrm>
        </p:spPr>
        <p:txBody>
          <a:bodyPr/>
          <a:lstStyle/>
          <a:p>
            <a:r>
              <a:rPr lang="tr-TR" dirty="0"/>
              <a:t>Depoda var olan ürünler ile bilgiler ve depoda yapılan işlemleri kapsamaktadır.</a:t>
            </a:r>
          </a:p>
          <a:p>
            <a:r>
              <a:rPr lang="tr-TR" dirty="0"/>
              <a:t>Aşı ve ürünlerin listesine de buradan erişilebilir. </a:t>
            </a:r>
          </a:p>
        </p:txBody>
      </p:sp>
    </p:spTree>
    <p:extLst>
      <p:ext uri="{BB962C8B-B14F-4D97-AF65-F5344CB8AC3E}">
        <p14:creationId xmlns:p14="http://schemas.microsoft.com/office/powerpoint/2010/main" val="693775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BA1D9EC-AE2C-4D28-B7C9-CECE783A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474"/>
            <a:ext cx="12192000" cy="59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5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B63613-FC83-440D-99EE-63371B6B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-7199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aşı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19C9077C-D7C7-4F98-86E3-865E8DCC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56444"/>
            <a:ext cx="10820400" cy="5508472"/>
          </a:xfrm>
        </p:spPr>
        <p:txBody>
          <a:bodyPr/>
          <a:lstStyle/>
          <a:p>
            <a:r>
              <a:rPr lang="tr-TR" dirty="0"/>
              <a:t>Aşı eklenip çıkartılabilen, randevu oluşturulabilen yerdir.</a:t>
            </a:r>
          </a:p>
          <a:p>
            <a:r>
              <a:rPr lang="tr-TR" dirty="0"/>
              <a:t>Üstteki buton ile sisteme aşı eklenebilir. Eklenen aşıların ürün kodu, barkodu, alış fiyatı, satış fiyatı gibi parametreler kayıt altında tutulur.</a:t>
            </a:r>
          </a:p>
        </p:txBody>
      </p:sp>
    </p:spTree>
    <p:extLst>
      <p:ext uri="{BB962C8B-B14F-4D97-AF65-F5344CB8AC3E}">
        <p14:creationId xmlns:p14="http://schemas.microsoft.com/office/powerpoint/2010/main" val="3101424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D8C0440-CB8F-4DE8-98E9-89640051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2CB4A9-E313-4CF9-9B98-0875661C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477" y="-114516"/>
            <a:ext cx="1811046" cy="1293028"/>
          </a:xfrm>
        </p:spPr>
        <p:txBody>
          <a:bodyPr/>
          <a:lstStyle/>
          <a:p>
            <a:pPr algn="l"/>
            <a:r>
              <a:rPr lang="tr-TR" dirty="0"/>
              <a:t>menü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0A3F05D-A624-4E1E-B6DB-BBC7A267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32" y="994299"/>
            <a:ext cx="10820400" cy="5091221"/>
          </a:xfrm>
        </p:spPr>
        <p:txBody>
          <a:bodyPr/>
          <a:lstStyle/>
          <a:p>
            <a:r>
              <a:rPr lang="tr-TR" dirty="0"/>
              <a:t>Menü içinde diğer sayfalara yönlendirme yapılmaktadır.</a:t>
            </a:r>
          </a:p>
          <a:p>
            <a:r>
              <a:rPr lang="tr-TR" dirty="0"/>
              <a:t>Burada Müşteriler bölümü diğer bölümlerden farklı olarak kendi altında Müşteri </a:t>
            </a:r>
            <a:r>
              <a:rPr lang="tr-TR" dirty="0" err="1"/>
              <a:t>Ekleme’yi</a:t>
            </a:r>
            <a:r>
              <a:rPr lang="tr-TR" dirty="0"/>
              <a:t> ve Müşteri </a:t>
            </a:r>
            <a:r>
              <a:rPr lang="tr-TR" dirty="0" err="1"/>
              <a:t>Listeleme’yi</a:t>
            </a:r>
            <a:r>
              <a:rPr lang="tr-TR" dirty="0"/>
              <a:t> çıkartmaktadır.</a:t>
            </a:r>
          </a:p>
          <a:p>
            <a:r>
              <a:rPr lang="tr-TR" dirty="0"/>
              <a:t>Bir buton vasıtasıyla kapanıp açılabilmektedir.</a:t>
            </a:r>
          </a:p>
          <a:p>
            <a:r>
              <a:rPr lang="tr-TR" dirty="0"/>
              <a:t>Müşteriler sekmesi kendi içinde yeni müşteri ekle ve müşteri listeleme bulunmaktadır.</a:t>
            </a:r>
          </a:p>
          <a:p>
            <a:endParaRPr lang="tr-TR" dirty="0"/>
          </a:p>
          <a:p>
            <a:r>
              <a:rPr lang="tr-TR" dirty="0"/>
              <a:t>Menü dahil diğer tüm öğeler duyarlıdır.</a:t>
            </a:r>
          </a:p>
        </p:txBody>
      </p:sp>
    </p:spTree>
    <p:extLst>
      <p:ext uri="{BB962C8B-B14F-4D97-AF65-F5344CB8AC3E}">
        <p14:creationId xmlns:p14="http://schemas.microsoft.com/office/powerpoint/2010/main" val="323404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EC797D6-5599-4A2F-9E46-8C6F775E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8" y="109903"/>
            <a:ext cx="11647503" cy="6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1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89B38-67B8-426E-92D0-902E99D5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-7199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Şifre değiştirme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98D297-783F-4F81-A189-DD6CA773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0832"/>
            <a:ext cx="10820400" cy="5117854"/>
          </a:xfrm>
        </p:spPr>
        <p:txBody>
          <a:bodyPr/>
          <a:lstStyle/>
          <a:p>
            <a:r>
              <a:rPr lang="tr-TR" dirty="0"/>
              <a:t>Sistemi kullanan kullanıcı dilediği takdirde şifresini değiştirebilir bunun için menüde bulunan şifre değiştirme bölümüne girmesi yeterlidir.</a:t>
            </a:r>
          </a:p>
          <a:p>
            <a:r>
              <a:rPr lang="tr-TR" dirty="0"/>
              <a:t>Şifre değişimi ancak oturum açılan hesap için yapılabilir.</a:t>
            </a:r>
          </a:p>
        </p:txBody>
      </p:sp>
    </p:spTree>
    <p:extLst>
      <p:ext uri="{BB962C8B-B14F-4D97-AF65-F5344CB8AC3E}">
        <p14:creationId xmlns:p14="http://schemas.microsoft.com/office/powerpoint/2010/main" val="1134644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155D170-C78D-4E78-99E3-9D9292B0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796"/>
            <a:ext cx="12192000" cy="5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0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0C932D-EB88-436C-BDA7-81797A49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2" y="125180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Veri tabanı Tasarımı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B0EA3C-E0C7-4AF7-BD6F-7EF10908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8208"/>
            <a:ext cx="10820400" cy="4800477"/>
          </a:xfrm>
        </p:spPr>
        <p:txBody>
          <a:bodyPr/>
          <a:lstStyle/>
          <a:p>
            <a:r>
              <a:rPr lang="tr-TR" dirty="0"/>
              <a:t>Veriler kayıt altına alınırken düzenli olması ve gereksiz şekilde hafızada yer kaplamaması için tablolar arasında bağlantılar oluşturulmuştur.</a:t>
            </a:r>
          </a:p>
          <a:p>
            <a:pPr algn="just"/>
            <a:r>
              <a:rPr lang="tr-TR" dirty="0"/>
              <a:t>Bağlantılar oluşturulurken olası senaryolar göz önünde bulundurulmuştur. Bir müşterinin birden fazla evcil hayvanı olabileceği, bir evcil hayvanın birden fazla tahlili, filmi vs.. Olabileceği, depoda aynı üründen yüzlerce bulunabileceği düşünülmüştür.</a:t>
            </a:r>
          </a:p>
          <a:p>
            <a:pPr algn="just"/>
            <a:r>
              <a:rPr lang="tr-TR" dirty="0"/>
              <a:t>Bu bağlantılar ayrıca sistemi kullanan kullanıcıların yetki seviyesini de kayıt altında tutar ve her kullanıcı için rol ataması yapılır.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8147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F25D023-3307-49C1-B9FF-3AC6EBA5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4"/>
            <a:ext cx="12192000" cy="64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3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F2C736F-CFEE-4BF0-AD0B-CB20956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58" y="0"/>
            <a:ext cx="1710698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3C03B7F-857A-4AB5-9D04-801763D8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63" y="0"/>
            <a:ext cx="1602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70748C-4967-4E95-9F36-2376E8A2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44" y="362037"/>
            <a:ext cx="2523744" cy="1293028"/>
          </a:xfrm>
        </p:spPr>
        <p:txBody>
          <a:bodyPr/>
          <a:lstStyle/>
          <a:p>
            <a:r>
              <a:rPr lang="tr-TR" dirty="0"/>
              <a:t>Ajanda 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4D4512-A732-4762-8172-AF71B3BA7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8760"/>
            <a:ext cx="10820400" cy="4709925"/>
          </a:xfrm>
        </p:spPr>
        <p:txBody>
          <a:bodyPr/>
          <a:lstStyle/>
          <a:p>
            <a:r>
              <a:rPr lang="tr-TR" dirty="0"/>
              <a:t>Ajanda bölümünde not alma bölümü var. Not başlık, not ve tarih-saat ile oluşturulabilmektedir.</a:t>
            </a:r>
          </a:p>
          <a:p>
            <a:r>
              <a:rPr lang="tr-TR" dirty="0"/>
              <a:t>Her oluşturulan not aynı sayfada sağ tarafta listelenebilmektedir ve ilgili not silinebilmektedir.</a:t>
            </a:r>
          </a:p>
        </p:txBody>
      </p:sp>
    </p:spTree>
    <p:extLst>
      <p:ext uri="{BB962C8B-B14F-4D97-AF65-F5344CB8AC3E}">
        <p14:creationId xmlns:p14="http://schemas.microsoft.com/office/powerpoint/2010/main" val="321914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C7B6A209-D6F5-4196-82A0-2C272560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6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277A85-E8AA-48E3-A301-D02FF9BA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918" y="106005"/>
            <a:ext cx="3598164" cy="1293028"/>
          </a:xfrm>
        </p:spPr>
        <p:txBody>
          <a:bodyPr/>
          <a:lstStyle/>
          <a:p>
            <a:r>
              <a:rPr lang="tr-TR" dirty="0"/>
              <a:t>Tedarikçiler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C2776C-5459-433B-BA35-A55CCE648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43584"/>
            <a:ext cx="10820400" cy="4975101"/>
          </a:xfrm>
        </p:spPr>
        <p:txBody>
          <a:bodyPr/>
          <a:lstStyle/>
          <a:p>
            <a:r>
              <a:rPr lang="tr-TR" dirty="0"/>
              <a:t>Ürünlerin satın alındığı firmaların eklenip silinebildiği bölümdür. </a:t>
            </a:r>
          </a:p>
          <a:p>
            <a:r>
              <a:rPr lang="tr-TR" dirty="0"/>
              <a:t>Ürün satın alınacağı zaman Tedarikçiler bölümünde listelenir. Ürün satın almadan önce tedarikçi hali hazırda listede bulunmuyorsa eklenmek zorundadır.</a:t>
            </a:r>
          </a:p>
          <a:p>
            <a:r>
              <a:rPr lang="tr-TR" dirty="0"/>
              <a:t>Her tedarikçinin ayrı bir profili vardır. Bu profilde borç durumu, kesilen faturalar ve onların tutarları yer almaktadır.</a:t>
            </a:r>
          </a:p>
          <a:p>
            <a:r>
              <a:rPr lang="tr-TR" dirty="0"/>
              <a:t>Bu bölümden, aşı listesine ve depo hareketlerine tek seferde geçiş sağlanabilmektedir.</a:t>
            </a:r>
          </a:p>
        </p:txBody>
      </p:sp>
    </p:spTree>
    <p:extLst>
      <p:ext uri="{BB962C8B-B14F-4D97-AF65-F5344CB8AC3E}">
        <p14:creationId xmlns:p14="http://schemas.microsoft.com/office/powerpoint/2010/main" val="8177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4F40CB9-C81C-46B5-BCB4-771304EC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2030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Uçak İzi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Uçak İzi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çak İzi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442</TotalTime>
  <Words>623</Words>
  <Application>Microsoft Office PowerPoint</Application>
  <PresentationFormat>Geniş ekran</PresentationFormat>
  <Paragraphs>58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47" baseType="lpstr">
      <vt:lpstr>Arial</vt:lpstr>
      <vt:lpstr>Century Gothic</vt:lpstr>
      <vt:lpstr>Uçak İzi</vt:lpstr>
      <vt:lpstr>  VETERİNER HEKİM YÖNETİM SİSTEMİ</vt:lpstr>
      <vt:lpstr>Giriş Yap</vt:lpstr>
      <vt:lpstr>PowerPoint Sunusu</vt:lpstr>
      <vt:lpstr>menü</vt:lpstr>
      <vt:lpstr>PowerPoint Sunusu</vt:lpstr>
      <vt:lpstr>Ajanda  </vt:lpstr>
      <vt:lpstr>PowerPoint Sunusu</vt:lpstr>
      <vt:lpstr>Tedarikçiler</vt:lpstr>
      <vt:lpstr>PowerPoint Sunusu</vt:lpstr>
      <vt:lpstr>PowerPoint Sunusu</vt:lpstr>
      <vt:lpstr>PowerPoint Sunusu</vt:lpstr>
      <vt:lpstr>kasa</vt:lpstr>
      <vt:lpstr>PowerPoint Sunusu</vt:lpstr>
      <vt:lpstr>Randevu</vt:lpstr>
      <vt:lpstr>PowerPoint Sunusu</vt:lpstr>
      <vt:lpstr>PowerPoint Sunusu</vt:lpstr>
      <vt:lpstr>PowerPoint Sunusu</vt:lpstr>
      <vt:lpstr>Müşteriler</vt:lpstr>
      <vt:lpstr>PowerPoint Sunusu</vt:lpstr>
      <vt:lpstr>PowerPoint Sunusu</vt:lpstr>
      <vt:lpstr>PowerPoint Sunusu</vt:lpstr>
      <vt:lpstr>PowerPoint Sunusu</vt:lpstr>
      <vt:lpstr>PowerPoint Sunusu</vt:lpstr>
      <vt:lpstr>Yönetim ekranı</vt:lpstr>
      <vt:lpstr>PowerPoint Sunusu</vt:lpstr>
      <vt:lpstr>Ürünler</vt:lpstr>
      <vt:lpstr>PowerPoint Sunusu</vt:lpstr>
      <vt:lpstr>PowerPoint Sunusu</vt:lpstr>
      <vt:lpstr>PowerPoint Sunusu</vt:lpstr>
      <vt:lpstr>PowerPoint Sunusu</vt:lpstr>
      <vt:lpstr>kullanıcı</vt:lpstr>
      <vt:lpstr>PowerPoint Sunusu</vt:lpstr>
      <vt:lpstr>Satışlar</vt:lpstr>
      <vt:lpstr>PowerPoint Sunusu</vt:lpstr>
      <vt:lpstr>PowerPoint Sunusu</vt:lpstr>
      <vt:lpstr>depo</vt:lpstr>
      <vt:lpstr>PowerPoint Sunusu</vt:lpstr>
      <vt:lpstr>aşı</vt:lpstr>
      <vt:lpstr>PowerPoint Sunusu</vt:lpstr>
      <vt:lpstr>PowerPoint Sunusu</vt:lpstr>
      <vt:lpstr>Şifre değiştirme</vt:lpstr>
      <vt:lpstr>PowerPoint Sunusu</vt:lpstr>
      <vt:lpstr>Veri tabanı Tasarımı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VETERİNER HEKİM YÖNETİM SİSTEMİ</dc:title>
  <dc:creator>Bilgisayar</dc:creator>
  <cp:lastModifiedBy>Bilgisayar</cp:lastModifiedBy>
  <cp:revision>10</cp:revision>
  <dcterms:created xsi:type="dcterms:W3CDTF">2021-09-23T22:08:49Z</dcterms:created>
  <dcterms:modified xsi:type="dcterms:W3CDTF">2021-09-27T16:25:55Z</dcterms:modified>
</cp:coreProperties>
</file>